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1" r:id="rId3"/>
    <p:sldId id="265" r:id="rId4"/>
    <p:sldId id="263" r:id="rId5"/>
    <p:sldId id="264" r:id="rId6"/>
    <p:sldId id="266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622501E-3031-4720-9309-93BF3497C3CA}" v="3" dt="2022-01-28T01:45:25.0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F89D2278-0F2A-4F08-84E6-CCBC4AF6E48C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2349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822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4994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900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5405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7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0045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F89D2278-0F2A-4F08-84E6-CCBC4AF6E48C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95730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F89D2278-0F2A-4F08-84E6-CCBC4AF6E48C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2376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983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473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407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927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340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082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71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9D2278-0F2A-4F08-84E6-CCBC4AF6E48C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408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F89D2278-0F2A-4F08-84E6-CCBC4AF6E48C}" type="datetimeFigureOut">
              <a:rPr lang="en-US" smtClean="0"/>
              <a:t>2/4/2022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8168BABF-BB45-49D7-9114-751E19836F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585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6BADE-6F30-4F0A-97B9-4DAAE67A93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HK97 Results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7F1A79-24BE-4290-8AEC-5A2FA09FA4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686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DB6FC-331A-4393-B845-73B275941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15DAD-4CB3-440B-918F-5F4BA1D3EE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T=7 Architectures</a:t>
            </a:r>
          </a:p>
          <a:p>
            <a:pPr lvl="1"/>
            <a:r>
              <a:rPr lang="en-US" dirty="0"/>
              <a:t>5uu5 - Hexagonal</a:t>
            </a:r>
          </a:p>
          <a:p>
            <a:pPr lvl="1"/>
            <a:r>
              <a:rPr lang="en-US" dirty="0"/>
              <a:t>6xgq – </a:t>
            </a:r>
            <a:r>
              <a:rPr lang="en-US" dirty="0" err="1"/>
              <a:t>Trihex</a:t>
            </a:r>
            <a:endParaRPr lang="en-US" dirty="0"/>
          </a:p>
          <a:p>
            <a:pPr lvl="1"/>
            <a:r>
              <a:rPr lang="en-US" dirty="0"/>
              <a:t>3j4u – </a:t>
            </a:r>
            <a:r>
              <a:rPr lang="en-US" dirty="0" err="1"/>
              <a:t>Trihex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11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20EC51-2A91-40D7-A97E-24C1052C8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P22 Mature – 5UU5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2B2438-DD52-435C-8264-2CF73AB151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6684" y="2418156"/>
            <a:ext cx="6252679" cy="388289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F8A45D-DC47-4574-8062-7ECBDE8ED3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38798" y="2588775"/>
            <a:ext cx="4034752" cy="3541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532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59572-AF57-497A-8373-6E15D3FD8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3J4U – Bordetella Bacteriophage</a:t>
            </a:r>
            <a:br>
              <a:rPr lang="en-US" dirty="0"/>
            </a:br>
            <a:r>
              <a:rPr lang="en-US" dirty="0"/>
              <a:t>Imperfect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B5E5B2-2C5B-4F6A-B366-1A2BAAD86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6465" y="2501913"/>
            <a:ext cx="4295815" cy="400849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C7D84B-1B36-4A84-9D04-2AAED95034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431" y="2444563"/>
            <a:ext cx="6649005" cy="4123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4633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6BED1-7235-4948-B14F-ACC9A7950E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6xgq - YSD1 Bacteriophage</a:t>
            </a:r>
            <a:br>
              <a:rPr lang="en-US" dirty="0"/>
            </a:br>
            <a:r>
              <a:rPr lang="en-US" dirty="0"/>
              <a:t>Imperfect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F66901-3D55-4216-A61B-B79B810F3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51520" y="2454619"/>
            <a:ext cx="3981582" cy="3905476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0008CC5-071F-4AD1-936C-1D05FBA9AB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642" y="2499747"/>
            <a:ext cx="6179119" cy="3815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1340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B6139-B923-42D0-8BFA-5F64AAA2B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3E8B3B-94A6-4FB4-9A39-88ACE7DDC6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P22 lacked reinforcement proteins and was labelled as hexagonal</a:t>
            </a:r>
          </a:p>
          <a:p>
            <a:r>
              <a:rPr lang="en-US" dirty="0"/>
              <a:t>Bordetella and Phage YSD1 had reinforcement proteins around the local 2-fold and 3-fold axes respectively and were labeled as </a:t>
            </a:r>
            <a:r>
              <a:rPr lang="en-US" dirty="0" err="1"/>
              <a:t>trihex</a:t>
            </a:r>
            <a:r>
              <a:rPr lang="en-US" dirty="0"/>
              <a:t>-dual and </a:t>
            </a:r>
            <a:r>
              <a:rPr lang="en-US" dirty="0" err="1"/>
              <a:t>trihex</a:t>
            </a:r>
            <a:r>
              <a:rPr lang="en-US" dirty="0"/>
              <a:t>.</a:t>
            </a:r>
          </a:p>
          <a:p>
            <a:r>
              <a:rPr lang="en-US" dirty="0"/>
              <a:t>This suggests the presence and location of reinforcement proteins could determine lattice structure.</a:t>
            </a:r>
          </a:p>
          <a:p>
            <a:r>
              <a:rPr lang="en-US" dirty="0"/>
              <a:t>Both </a:t>
            </a:r>
            <a:r>
              <a:rPr lang="en-US" dirty="0" err="1"/>
              <a:t>Bordatella</a:t>
            </a:r>
            <a:r>
              <a:rPr lang="en-US" dirty="0"/>
              <a:t> and YSD1 had error in their label assignments. The tool becomes less accurate at a large number </a:t>
            </a:r>
            <a:r>
              <a:rPr lang="en-US"/>
              <a:t>of clusters.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38374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736</TotalTime>
  <Words>102</Words>
  <Application>Microsoft Office PowerPoint</Application>
  <PresentationFormat>Widescreen</PresentationFormat>
  <Paragraphs>14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Ion Boardroom</vt:lpstr>
      <vt:lpstr>HK97 Results</vt:lpstr>
      <vt:lpstr>Results</vt:lpstr>
      <vt:lpstr>P22 Mature – 5UU5</vt:lpstr>
      <vt:lpstr>3J4U – Bordetella Bacteriophage Imperfect</vt:lpstr>
      <vt:lpstr>6xgq - YSD1 Bacteriophage Imperfect </vt:lpstr>
      <vt:lpstr>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Meeting 01/26/2022</dc:title>
  <dc:creator>Colin Brown</dc:creator>
  <cp:lastModifiedBy>Colin Brown</cp:lastModifiedBy>
  <cp:revision>3</cp:revision>
  <dcterms:created xsi:type="dcterms:W3CDTF">2022-01-25T03:25:58Z</dcterms:created>
  <dcterms:modified xsi:type="dcterms:W3CDTF">2022-02-05T06:05:43Z</dcterms:modified>
</cp:coreProperties>
</file>

<file path=docProps/thumbnail.jpeg>
</file>